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9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l-GR"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12/4/16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Το Χαμόγελο του παιδιού</a:t>
            </a:r>
            <a:endParaRPr lang="en-US" dirty="0"/>
          </a:p>
        </p:txBody>
      </p:sp>
      <p:sp>
        <p:nvSpPr>
          <p:cNvPr id="3" name="Subtitle 2"/>
          <p:cNvSpPr>
            <a:spLocks noGrp="1"/>
          </p:cNvSpPr>
          <p:nvPr>
            <p:ph type="subTitle" idx="1"/>
          </p:nvPr>
        </p:nvSpPr>
        <p:spPr/>
        <p:txBody>
          <a:bodyPr/>
          <a:lstStyle/>
          <a:p>
            <a:r>
              <a:rPr lang="el-GR" dirty="0" smtClean="0"/>
              <a:t>Το Χαμόγελο του παιδιού είναι εθελοντικός, μη κερδοσκοπικός οργανισμός που λειτουργεί στην Ελλάδα, με στόχο την προάσπιση των παιδιών που βρίσκονται σε κίνδυνο.</a:t>
            </a:r>
          </a:p>
        </p:txBody>
      </p:sp>
      <p:pic>
        <p:nvPicPr>
          <p:cNvPr id="7" name="Picture 6"/>
          <p:cNvPicPr>
            <a:picLocks noChangeAspect="1"/>
          </p:cNvPicPr>
          <p:nvPr/>
        </p:nvPicPr>
        <p:blipFill>
          <a:blip r:embed="rId2"/>
          <a:stretch>
            <a:fillRect/>
          </a:stretch>
        </p:blipFill>
        <p:spPr>
          <a:xfrm>
            <a:off x="3873500" y="1072586"/>
            <a:ext cx="1397000" cy="1397000"/>
          </a:xfrm>
          <a:prstGeom prst="rect">
            <a:avLst/>
          </a:prstGeom>
        </p:spPr>
      </p:pic>
    </p:spTree>
    <p:extLst>
      <p:ext uri="{BB962C8B-B14F-4D97-AF65-F5344CB8AC3E}">
        <p14:creationId xmlns:p14="http://schemas.microsoft.com/office/powerpoint/2010/main" val="11898927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58243"/>
            <a:ext cx="7408333" cy="5799757"/>
          </a:xfrm>
        </p:spPr>
        <p:txBody>
          <a:bodyPr>
            <a:normAutofit fontScale="92500" lnSpcReduction="20000"/>
          </a:bodyPr>
          <a:lstStyle/>
          <a:p>
            <a:pPr marL="0" indent="0">
              <a:buNone/>
            </a:pPr>
            <a:r>
              <a:rPr lang="el-GR" dirty="0" smtClean="0"/>
              <a:t>Το </a:t>
            </a:r>
            <a:r>
              <a:rPr lang="en-US" dirty="0" smtClean="0"/>
              <a:t>“</a:t>
            </a:r>
            <a:r>
              <a:rPr lang="el-GR" dirty="0"/>
              <a:t>Χ</a:t>
            </a:r>
            <a:r>
              <a:rPr lang="el-GR" dirty="0" smtClean="0"/>
              <a:t>αμόγελο του παιδιού</a:t>
            </a:r>
            <a:r>
              <a:rPr lang="en-US" dirty="0" smtClean="0"/>
              <a:t>”</a:t>
            </a:r>
            <a:r>
              <a:rPr lang="el-GR" dirty="0" smtClean="0"/>
              <a:t> δημιουργήθηκε από τον Κώστα Γιαννόπουλο προσπαθώντας να εκπληρώσει το όνειρο του </a:t>
            </a:r>
            <a:r>
              <a:rPr lang="el-GR" dirty="0" err="1" smtClean="0"/>
              <a:t>γιού</a:t>
            </a:r>
            <a:r>
              <a:rPr lang="el-GR" dirty="0" smtClean="0"/>
              <a:t> του Ανδρέα, που έφυγε από την ζωή νικημένος από τον καρκίνο, σε ηλικία μόλις 10 ετών. Ο Ανδρέας στις 9 Νοεμβρίου 1995, γράφοντας στο ημερολόγιο του κι ενώ τους τελευταίους 18 μήνες έδινε τη δική του μάχη για τη ζωή, είχε εκφράσει την επιθυμία του να δημιουργηθεί ένας σύλλογος, ο οποίος θα προσπαθούσε να φέρει το χαμόγελο σε όλα τα παιδιά.</a:t>
            </a:r>
          </a:p>
          <a:p>
            <a:pPr marL="0" indent="0">
              <a:buNone/>
            </a:pPr>
            <a:r>
              <a:rPr lang="el-GR" dirty="0" smtClean="0"/>
              <a:t> Περίπου έναν μήνα αργότερα, τον Δεκέμβριο του 1995, η επιθυμία του αυτή είχε παρουσιαστεί στην εκπομπή του Γιώργου Παπαδάκη </a:t>
            </a:r>
            <a:r>
              <a:rPr lang="en-US" dirty="0" smtClean="0"/>
              <a:t>“</a:t>
            </a:r>
            <a:r>
              <a:rPr lang="el-GR" dirty="0" smtClean="0"/>
              <a:t>Κόκκινη Κάρτα</a:t>
            </a:r>
            <a:r>
              <a:rPr lang="en-US" dirty="0" smtClean="0"/>
              <a:t>”</a:t>
            </a:r>
            <a:r>
              <a:rPr lang="el-GR" dirty="0" smtClean="0"/>
              <a:t>, στην οποία είχε βρεθεί και ο ίδιος, παρά το σοβαρό πρόβλημα υγείας που αντιμετώπιζε (</a:t>
            </a:r>
            <a:r>
              <a:rPr lang="el-GR" dirty="0"/>
              <a:t>μ</a:t>
            </a:r>
            <a:r>
              <a:rPr lang="el-GR" dirty="0" smtClean="0"/>
              <a:t>ερικές εβδομάδες μετά την προβολή της ο μικρός Ανδρέας </a:t>
            </a:r>
            <a:r>
              <a:rPr lang="en-US" dirty="0" smtClean="0"/>
              <a:t>“</a:t>
            </a:r>
            <a:r>
              <a:rPr lang="el-GR" dirty="0" smtClean="0"/>
              <a:t>έφυγε</a:t>
            </a:r>
            <a:r>
              <a:rPr lang="en-US" dirty="0" smtClean="0"/>
              <a:t>”</a:t>
            </a:r>
            <a:r>
              <a:rPr lang="el-GR" dirty="0" smtClean="0"/>
              <a:t> από την ζωή), παρουσιάζοντας την ιδέα του, ενώ στο τέλος της εκπομπής με μια χαρακτηριστική κίνηση σχημάτισε με τα χέρια του ένα χαμόγελο στο δικό του πρόσωπο, ζητώντας όλα τα παιδιά του κόσμου να αποκτήσουν το δικαίωμα να χαμογελούν ευτυχισμένα.</a:t>
            </a:r>
            <a:endParaRPr lang="en-US" dirty="0"/>
          </a:p>
        </p:txBody>
      </p:sp>
      <p:sp>
        <p:nvSpPr>
          <p:cNvPr id="3" name="Title 2"/>
          <p:cNvSpPr>
            <a:spLocks noGrp="1"/>
          </p:cNvSpPr>
          <p:nvPr>
            <p:ph type="title"/>
          </p:nvPr>
        </p:nvSpPr>
        <p:spPr>
          <a:xfrm>
            <a:off x="457200" y="161955"/>
            <a:ext cx="8229600" cy="1049145"/>
          </a:xfrm>
        </p:spPr>
        <p:txBody>
          <a:bodyPr/>
          <a:lstStyle/>
          <a:p>
            <a:r>
              <a:rPr lang="el-GR" dirty="0" smtClean="0"/>
              <a:t>Ιστορικό</a:t>
            </a:r>
            <a:endParaRPr lang="en-US" dirty="0"/>
          </a:p>
        </p:txBody>
      </p:sp>
    </p:spTree>
    <p:extLst>
      <p:ext uri="{BB962C8B-B14F-4D97-AF65-F5344CB8AC3E}">
        <p14:creationId xmlns:p14="http://schemas.microsoft.com/office/powerpoint/2010/main" val="19808898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46484"/>
            <a:ext cx="7408333" cy="5940856"/>
          </a:xfrm>
        </p:spPr>
        <p:txBody>
          <a:bodyPr>
            <a:normAutofit fontScale="77500" lnSpcReduction="20000"/>
          </a:bodyPr>
          <a:lstStyle/>
          <a:p>
            <a:pPr marL="0" indent="0">
              <a:buNone/>
            </a:pPr>
            <a:r>
              <a:rPr lang="el-GR" dirty="0" smtClean="0"/>
              <a:t>Ο οργανισμός έχει να επιδείξει πλήθος δράσεων σε ένα ευρύ φάσμα δραστηριοτήτων. Βασισμένος στη δύναμη των εθελοντών του, καλύπτει βασικές και συνεχιζόμενες ανάγκες τόσο των παιδιών αλλά και των οικογενειών τους που χρήζουν βοήθειας. Πιο συγκεκριμένα το χαμόγελο του παιδιού δραστηριοποιείται</a:t>
            </a:r>
            <a:r>
              <a:rPr lang="en-US" dirty="0" smtClean="0"/>
              <a:t>:</a:t>
            </a:r>
            <a:endParaRPr lang="el-GR" dirty="0" smtClean="0"/>
          </a:p>
          <a:p>
            <a:pPr marL="0" indent="0">
              <a:buNone/>
            </a:pPr>
            <a:endParaRPr lang="el-GR" dirty="0" smtClean="0"/>
          </a:p>
          <a:p>
            <a:pPr marL="0" indent="0">
              <a:buNone/>
            </a:pPr>
            <a:r>
              <a:rPr lang="el-GR" dirty="0" smtClean="0"/>
              <a:t>φροντίζοντας παιδιά σε νοσοκομεία,</a:t>
            </a:r>
          </a:p>
          <a:p>
            <a:pPr marL="0" indent="0">
              <a:buNone/>
            </a:pPr>
            <a:endParaRPr lang="el-GR" dirty="0"/>
          </a:p>
          <a:p>
            <a:pPr marL="0" indent="0">
              <a:buNone/>
            </a:pPr>
            <a:r>
              <a:rPr lang="el-GR" dirty="0"/>
              <a:t>π</a:t>
            </a:r>
            <a:r>
              <a:rPr lang="el-GR" dirty="0" smtClean="0"/>
              <a:t>ροσφέροντας δημιουργική απασχόληση στα νοσοκομεία Παίδων,</a:t>
            </a:r>
          </a:p>
          <a:p>
            <a:pPr marL="0" indent="0">
              <a:buNone/>
            </a:pPr>
            <a:endParaRPr lang="el-GR" dirty="0"/>
          </a:p>
          <a:p>
            <a:pPr marL="0" indent="0">
              <a:buNone/>
            </a:pPr>
            <a:r>
              <a:rPr lang="el-GR" dirty="0"/>
              <a:t>δ</a:t>
            </a:r>
            <a:r>
              <a:rPr lang="el-GR" dirty="0" smtClean="0"/>
              <a:t>ιατηρώντας κέντρα στήριξης παιδιού και οικογένειας,</a:t>
            </a:r>
            <a:endParaRPr lang="en-US" dirty="0" smtClean="0"/>
          </a:p>
          <a:p>
            <a:pPr marL="0" indent="0">
              <a:buNone/>
            </a:pPr>
            <a:endParaRPr lang="en-US" dirty="0"/>
          </a:p>
          <a:p>
            <a:pPr marL="0" indent="0">
              <a:buNone/>
            </a:pPr>
            <a:r>
              <a:rPr lang="el-GR" dirty="0"/>
              <a:t>λ</a:t>
            </a:r>
            <a:r>
              <a:rPr lang="el-GR" dirty="0" smtClean="0"/>
              <a:t>ειτουργώντας εθελοντικό δημιουργικό εργαστήριο,</a:t>
            </a:r>
          </a:p>
          <a:p>
            <a:pPr marL="0" indent="0">
              <a:buNone/>
            </a:pPr>
            <a:endParaRPr lang="el-GR" dirty="0"/>
          </a:p>
          <a:p>
            <a:pPr marL="0" indent="0">
              <a:buNone/>
            </a:pPr>
            <a:r>
              <a:rPr lang="el-GR" dirty="0"/>
              <a:t>δ</a:t>
            </a:r>
            <a:r>
              <a:rPr lang="el-GR" dirty="0" smtClean="0"/>
              <a:t>ιοργανώνοντας παζάρια και εκθέσεις,</a:t>
            </a:r>
          </a:p>
          <a:p>
            <a:pPr marL="0" indent="0">
              <a:buNone/>
            </a:pPr>
            <a:endParaRPr lang="el-GR" dirty="0"/>
          </a:p>
          <a:p>
            <a:pPr marL="0" indent="0">
              <a:buNone/>
            </a:pPr>
            <a:r>
              <a:rPr lang="el-GR" dirty="0"/>
              <a:t>π</a:t>
            </a:r>
            <a:r>
              <a:rPr lang="el-GR" dirty="0" smtClean="0"/>
              <a:t>αρέχοντας διοικητική και γραμματειακή υποστήριξη για τον καλύτερο συντονισμό των δράσεων του οργανισμού,</a:t>
            </a:r>
          </a:p>
          <a:p>
            <a:pPr marL="0" indent="0">
              <a:buNone/>
            </a:pPr>
            <a:endParaRPr lang="el-GR" dirty="0"/>
          </a:p>
          <a:p>
            <a:pPr marL="0" indent="0">
              <a:buNone/>
            </a:pPr>
            <a:r>
              <a:rPr lang="el-GR" dirty="0"/>
              <a:t>λ</a:t>
            </a:r>
            <a:r>
              <a:rPr lang="el-GR" dirty="0" smtClean="0"/>
              <a:t>ειτουργώντας «τα Σπίτια» φροντίδας παιδιών, </a:t>
            </a:r>
            <a:r>
              <a:rPr lang="el-GR" dirty="0" err="1" smtClean="0"/>
              <a:t>κ.τ.λ</a:t>
            </a:r>
            <a:r>
              <a:rPr lang="el-GR" dirty="0" smtClean="0"/>
              <a:t>.</a:t>
            </a:r>
            <a:endParaRPr lang="el-GR" dirty="0" smtClean="0"/>
          </a:p>
        </p:txBody>
      </p:sp>
      <p:sp>
        <p:nvSpPr>
          <p:cNvPr id="3" name="Title 2"/>
          <p:cNvSpPr>
            <a:spLocks noGrp="1"/>
          </p:cNvSpPr>
          <p:nvPr>
            <p:ph type="title"/>
          </p:nvPr>
        </p:nvSpPr>
        <p:spPr>
          <a:xfrm>
            <a:off x="457200" y="246923"/>
            <a:ext cx="8229600" cy="893627"/>
          </a:xfrm>
        </p:spPr>
        <p:txBody>
          <a:bodyPr/>
          <a:lstStyle/>
          <a:p>
            <a:r>
              <a:rPr lang="el-GR" dirty="0" smtClean="0"/>
              <a:t>Δράσεις</a:t>
            </a:r>
            <a:endParaRPr lang="en-US" dirty="0"/>
          </a:p>
        </p:txBody>
      </p:sp>
    </p:spTree>
    <p:extLst>
      <p:ext uri="{BB962C8B-B14F-4D97-AF65-F5344CB8AC3E}">
        <p14:creationId xmlns:p14="http://schemas.microsoft.com/office/powerpoint/2010/main" val="13342508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2" y="5334000"/>
            <a:ext cx="7772400" cy="1524000"/>
          </a:xfrm>
        </p:spPr>
        <p:txBody>
          <a:bodyPr/>
          <a:lstStyle/>
          <a:p>
            <a:r>
              <a:rPr lang="el-GR" dirty="0" smtClean="0">
                <a:solidFill>
                  <a:srgbClr val="000090"/>
                </a:solidFill>
              </a:rPr>
              <a:t>Το λογότυπο του Χαμόγελο του παιδιού.</a:t>
            </a:r>
            <a:endParaRPr lang="en-US" dirty="0">
              <a:solidFill>
                <a:srgbClr val="000090"/>
              </a:solidFill>
            </a:endParaRPr>
          </a:p>
        </p:txBody>
      </p:sp>
      <p:sp>
        <p:nvSpPr>
          <p:cNvPr id="3" name="Text Placeholder 2"/>
          <p:cNvSpPr>
            <a:spLocks noGrp="1"/>
          </p:cNvSpPr>
          <p:nvPr>
            <p:ph type="body" idx="1"/>
          </p:nvPr>
        </p:nvSpPr>
        <p:spPr>
          <a:xfrm>
            <a:off x="1273294" y="238107"/>
            <a:ext cx="6417734" cy="939801"/>
          </a:xfrm>
        </p:spPr>
        <p:txBody>
          <a:bodyPr>
            <a:normAutofit/>
          </a:bodyPr>
          <a:lstStyle/>
          <a:p>
            <a:r>
              <a:rPr lang="el-GR" sz="4000" dirty="0" smtClean="0"/>
              <a:t>Το Χαμόγελο του παιδιού</a:t>
            </a:r>
            <a:endParaRPr lang="en-US" sz="4000" dirty="0"/>
          </a:p>
        </p:txBody>
      </p:sp>
      <p:pic>
        <p:nvPicPr>
          <p:cNvPr id="4" name="Picture 3"/>
          <p:cNvPicPr>
            <a:picLocks noChangeAspect="1"/>
          </p:cNvPicPr>
          <p:nvPr/>
        </p:nvPicPr>
        <p:blipFill>
          <a:blip r:embed="rId2"/>
          <a:stretch>
            <a:fillRect/>
          </a:stretch>
        </p:blipFill>
        <p:spPr>
          <a:xfrm>
            <a:off x="2431832" y="1177908"/>
            <a:ext cx="4176659" cy="4156092"/>
          </a:xfrm>
          <a:prstGeom prst="rect">
            <a:avLst/>
          </a:prstGeom>
        </p:spPr>
      </p:pic>
    </p:spTree>
    <p:extLst>
      <p:ext uri="{BB962C8B-B14F-4D97-AF65-F5344CB8AC3E}">
        <p14:creationId xmlns:p14="http://schemas.microsoft.com/office/powerpoint/2010/main" val="27572705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484"/>
            <a:ext cx="7772400" cy="880792"/>
          </a:xfrm>
        </p:spPr>
        <p:txBody>
          <a:bodyPr/>
          <a:lstStyle/>
          <a:p>
            <a:r>
              <a:rPr lang="el-GR" dirty="0" smtClean="0"/>
              <a:t>Πηγές πληροφόρησης</a:t>
            </a:r>
            <a:endParaRPr lang="en-US" dirty="0"/>
          </a:p>
        </p:txBody>
      </p:sp>
      <p:sp>
        <p:nvSpPr>
          <p:cNvPr id="3" name="Subtitle 2"/>
          <p:cNvSpPr>
            <a:spLocks noGrp="1"/>
          </p:cNvSpPr>
          <p:nvPr>
            <p:ph type="subTitle" idx="1"/>
          </p:nvPr>
        </p:nvSpPr>
        <p:spPr>
          <a:xfrm>
            <a:off x="-188143" y="1105276"/>
            <a:ext cx="9536453" cy="705495"/>
          </a:xfrm>
        </p:spPr>
        <p:txBody>
          <a:bodyPr/>
          <a:lstStyle/>
          <a:p>
            <a:r>
              <a:rPr lang="el-GR" dirty="0" smtClean="0">
                <a:solidFill>
                  <a:srgbClr val="000090"/>
                </a:solidFill>
              </a:rPr>
              <a:t>Το Χαμόγελο του παιδιού </a:t>
            </a:r>
            <a:r>
              <a:rPr lang="en-US" dirty="0" smtClean="0">
                <a:solidFill>
                  <a:srgbClr val="000090"/>
                </a:solidFill>
              </a:rPr>
              <a:t>Wikipedia</a:t>
            </a:r>
            <a:r>
              <a:rPr lang="el-GR" dirty="0" smtClean="0">
                <a:solidFill>
                  <a:srgbClr val="000090"/>
                </a:solidFill>
              </a:rPr>
              <a:t>, </a:t>
            </a:r>
            <a:r>
              <a:rPr lang="en-US" dirty="0">
                <a:solidFill>
                  <a:srgbClr val="000090"/>
                </a:solidFill>
              </a:rPr>
              <a:t>https://</a:t>
            </a:r>
            <a:r>
              <a:rPr lang="en-US" dirty="0" err="1">
                <a:solidFill>
                  <a:srgbClr val="000090"/>
                </a:solidFill>
              </a:rPr>
              <a:t>www.youtube.com</a:t>
            </a:r>
            <a:r>
              <a:rPr lang="en-US" dirty="0">
                <a:solidFill>
                  <a:srgbClr val="000090"/>
                </a:solidFill>
              </a:rPr>
              <a:t>/user/</a:t>
            </a:r>
            <a:r>
              <a:rPr lang="en-US" dirty="0" err="1">
                <a:solidFill>
                  <a:srgbClr val="000090"/>
                </a:solidFill>
              </a:rPr>
              <a:t>smileofthechild</a:t>
            </a:r>
            <a:endParaRPr lang="en-US" dirty="0">
              <a:solidFill>
                <a:srgbClr val="000090"/>
              </a:solidFill>
            </a:endParaRPr>
          </a:p>
        </p:txBody>
      </p:sp>
      <p:pic>
        <p:nvPicPr>
          <p:cNvPr id="11" name="Picture 10"/>
          <p:cNvPicPr>
            <a:picLocks noChangeAspect="1"/>
          </p:cNvPicPr>
          <p:nvPr/>
        </p:nvPicPr>
        <p:blipFill>
          <a:blip r:embed="rId2"/>
          <a:stretch>
            <a:fillRect/>
          </a:stretch>
        </p:blipFill>
        <p:spPr>
          <a:xfrm>
            <a:off x="2730500" y="2776265"/>
            <a:ext cx="3683000" cy="2209800"/>
          </a:xfrm>
          <a:prstGeom prst="rect">
            <a:avLst/>
          </a:prstGeom>
        </p:spPr>
      </p:pic>
      <p:pic>
        <p:nvPicPr>
          <p:cNvPr id="21" name="Picture 20"/>
          <p:cNvPicPr>
            <a:picLocks noChangeAspect="1"/>
          </p:cNvPicPr>
          <p:nvPr/>
        </p:nvPicPr>
        <p:blipFill>
          <a:blip r:embed="rId3"/>
          <a:stretch>
            <a:fillRect/>
          </a:stretch>
        </p:blipFill>
        <p:spPr>
          <a:xfrm>
            <a:off x="6413500" y="4986065"/>
            <a:ext cx="2487973" cy="1610805"/>
          </a:xfrm>
          <a:prstGeom prst="rect">
            <a:avLst/>
          </a:prstGeom>
        </p:spPr>
      </p:pic>
      <p:pic>
        <p:nvPicPr>
          <p:cNvPr id="27" name="Picture 26"/>
          <p:cNvPicPr>
            <a:picLocks noChangeAspect="1"/>
          </p:cNvPicPr>
          <p:nvPr/>
        </p:nvPicPr>
        <p:blipFill>
          <a:blip r:embed="rId3"/>
          <a:stretch>
            <a:fillRect/>
          </a:stretch>
        </p:blipFill>
        <p:spPr>
          <a:xfrm>
            <a:off x="2730500" y="4986063"/>
            <a:ext cx="3682999" cy="1610806"/>
          </a:xfrm>
          <a:prstGeom prst="rect">
            <a:avLst/>
          </a:prstGeom>
        </p:spPr>
      </p:pic>
      <p:pic>
        <p:nvPicPr>
          <p:cNvPr id="28" name="Picture 27"/>
          <p:cNvPicPr>
            <a:picLocks noChangeAspect="1"/>
          </p:cNvPicPr>
          <p:nvPr/>
        </p:nvPicPr>
        <p:blipFill>
          <a:blip r:embed="rId3"/>
          <a:stretch>
            <a:fillRect/>
          </a:stretch>
        </p:blipFill>
        <p:spPr>
          <a:xfrm>
            <a:off x="242746" y="4986062"/>
            <a:ext cx="2487753" cy="1610807"/>
          </a:xfrm>
          <a:prstGeom prst="rect">
            <a:avLst/>
          </a:prstGeom>
        </p:spPr>
      </p:pic>
      <p:pic>
        <p:nvPicPr>
          <p:cNvPr id="29" name="Picture 28"/>
          <p:cNvPicPr>
            <a:picLocks noChangeAspect="1"/>
          </p:cNvPicPr>
          <p:nvPr/>
        </p:nvPicPr>
        <p:blipFill>
          <a:blip r:embed="rId4"/>
          <a:stretch>
            <a:fillRect/>
          </a:stretch>
        </p:blipFill>
        <p:spPr>
          <a:xfrm>
            <a:off x="2730501" y="1455465"/>
            <a:ext cx="3682998" cy="1320800"/>
          </a:xfrm>
          <a:prstGeom prst="rect">
            <a:avLst/>
          </a:prstGeom>
        </p:spPr>
      </p:pic>
      <p:pic>
        <p:nvPicPr>
          <p:cNvPr id="30" name="Picture 29"/>
          <p:cNvPicPr>
            <a:picLocks noChangeAspect="1"/>
          </p:cNvPicPr>
          <p:nvPr/>
        </p:nvPicPr>
        <p:blipFill>
          <a:blip r:embed="rId5"/>
          <a:stretch>
            <a:fillRect/>
          </a:stretch>
        </p:blipFill>
        <p:spPr>
          <a:xfrm>
            <a:off x="242747" y="2776262"/>
            <a:ext cx="2487754" cy="2209800"/>
          </a:xfrm>
          <a:prstGeom prst="rect">
            <a:avLst/>
          </a:prstGeom>
        </p:spPr>
      </p:pic>
      <p:pic>
        <p:nvPicPr>
          <p:cNvPr id="31" name="Picture 30"/>
          <p:cNvPicPr>
            <a:picLocks noChangeAspect="1"/>
          </p:cNvPicPr>
          <p:nvPr/>
        </p:nvPicPr>
        <p:blipFill>
          <a:blip r:embed="rId5"/>
          <a:stretch>
            <a:fillRect/>
          </a:stretch>
        </p:blipFill>
        <p:spPr>
          <a:xfrm>
            <a:off x="6413499" y="2776262"/>
            <a:ext cx="2487974" cy="2209800"/>
          </a:xfrm>
          <a:prstGeom prst="rect">
            <a:avLst/>
          </a:prstGeom>
        </p:spPr>
      </p:pic>
      <p:pic>
        <p:nvPicPr>
          <p:cNvPr id="33" name="Picture 32"/>
          <p:cNvPicPr>
            <a:picLocks noChangeAspect="1"/>
          </p:cNvPicPr>
          <p:nvPr/>
        </p:nvPicPr>
        <p:blipFill>
          <a:blip r:embed="rId6"/>
          <a:stretch>
            <a:fillRect/>
          </a:stretch>
        </p:blipFill>
        <p:spPr>
          <a:xfrm>
            <a:off x="6413499" y="1455464"/>
            <a:ext cx="2487974" cy="1320797"/>
          </a:xfrm>
          <a:prstGeom prst="rect">
            <a:avLst/>
          </a:prstGeom>
        </p:spPr>
      </p:pic>
      <p:pic>
        <p:nvPicPr>
          <p:cNvPr id="34" name="Picture 33"/>
          <p:cNvPicPr>
            <a:picLocks noChangeAspect="1"/>
          </p:cNvPicPr>
          <p:nvPr/>
        </p:nvPicPr>
        <p:blipFill>
          <a:blip r:embed="rId6"/>
          <a:stretch>
            <a:fillRect/>
          </a:stretch>
        </p:blipFill>
        <p:spPr>
          <a:xfrm>
            <a:off x="242747" y="1455465"/>
            <a:ext cx="2487754" cy="1320800"/>
          </a:xfrm>
          <a:prstGeom prst="rect">
            <a:avLst/>
          </a:prstGeom>
        </p:spPr>
      </p:pic>
    </p:spTree>
    <p:extLst>
      <p:ext uri="{BB962C8B-B14F-4D97-AF65-F5344CB8AC3E}">
        <p14:creationId xmlns:p14="http://schemas.microsoft.com/office/powerpoint/2010/main" val="53540865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101</TotalTime>
  <Words>344</Words>
  <Application>Microsoft Macintosh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Το Χαμόγελο του παιδιού</vt:lpstr>
      <vt:lpstr>Ιστορικό</vt:lpstr>
      <vt:lpstr>Δράσεις</vt:lpstr>
      <vt:lpstr>Το λογότυπο του Χαμόγελο του παιδιού.</vt:lpstr>
      <vt:lpstr>Πηγές πληροφόρησης</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Χαμόγελο του παιδιού</dc:title>
  <dc:creator>G K</dc:creator>
  <cp:lastModifiedBy>G K</cp:lastModifiedBy>
  <cp:revision>11</cp:revision>
  <dcterms:created xsi:type="dcterms:W3CDTF">2016-04-11T19:49:11Z</dcterms:created>
  <dcterms:modified xsi:type="dcterms:W3CDTF">2016-04-11T21:31:01Z</dcterms:modified>
</cp:coreProperties>
</file>